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57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0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49.xml" ContentType="application/vnd.openxmlformats-officedocument.presentationml.slide+xml"/>
  <Override PartName="/ppt/slides/slide48.xml" ContentType="application/vnd.openxmlformats-officedocument.presentationml.slide+xml"/>
  <Override PartName="/ppt/slides/slide47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61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8.xml" ContentType="application/vnd.openxmlformats-officedocument.presentationml.slide+xml"/>
  <Override PartName="/ppt/slides/slide67.xml" ContentType="application/vnd.openxmlformats-officedocument.presentationml.slide+xml"/>
  <Override PartName="/ppt/slides/slide66.xml" ContentType="application/vnd.openxmlformats-officedocument.presentationml.slide+xml"/>
  <Override PartName="/ppt/slides/slide65.xml" ContentType="application/vnd.openxmlformats-officedocument.presentationml.slide+xml"/>
  <Override PartName="/ppt/slides/slide3.xml" ContentType="application/vnd.openxmlformats-officedocument.presentationml.slide+xml"/>
  <Override PartName="/ppt/slides/slide60.xml" ContentType="application/vnd.openxmlformats-officedocument.presentationml.slide+xml"/>
  <Override PartName="/ppt/slides/slide5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2.xml" ContentType="application/vnd.openxmlformats-officedocument.presentationml.slide+xml"/>
  <Override PartName="/ppt/slides/slide16.xml" ContentType="application/vnd.openxmlformats-officedocument.presentationml.slide+xml"/>
  <Override PartName="/ppt/slides/slide10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Slides/notesSlide58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slideMasters/slideMaster2.xml" ContentType="application/vnd.openxmlformats-officedocument.presentationml.slideMaster+xml"/>
  <Override PartName="/ppt/notesSlides/notesSlide44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Slides/notesSlide1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7" r:id="rId2"/>
  </p:sldMasterIdLst>
  <p:notesMasterIdLst>
    <p:notesMasterId r:id="rId71"/>
  </p:notesMasterIdLst>
  <p:sldIdLst>
    <p:sldId id="433" r:id="rId3"/>
    <p:sldId id="257" r:id="rId4"/>
    <p:sldId id="266" r:id="rId5"/>
    <p:sldId id="362" r:id="rId6"/>
    <p:sldId id="363" r:id="rId7"/>
    <p:sldId id="364" r:id="rId8"/>
    <p:sldId id="365" r:id="rId9"/>
    <p:sldId id="366" r:id="rId10"/>
    <p:sldId id="368" r:id="rId11"/>
    <p:sldId id="376" r:id="rId12"/>
    <p:sldId id="370" r:id="rId13"/>
    <p:sldId id="371" r:id="rId14"/>
    <p:sldId id="372" r:id="rId15"/>
    <p:sldId id="373" r:id="rId16"/>
    <p:sldId id="374" r:id="rId17"/>
    <p:sldId id="375" r:id="rId18"/>
    <p:sldId id="377" r:id="rId19"/>
    <p:sldId id="378" r:id="rId20"/>
    <p:sldId id="379" r:id="rId21"/>
    <p:sldId id="380" r:id="rId22"/>
    <p:sldId id="381" r:id="rId23"/>
    <p:sldId id="382" r:id="rId24"/>
    <p:sldId id="383" r:id="rId25"/>
    <p:sldId id="385" r:id="rId26"/>
    <p:sldId id="386" r:id="rId27"/>
    <p:sldId id="387" r:id="rId28"/>
    <p:sldId id="388" r:id="rId29"/>
    <p:sldId id="389" r:id="rId30"/>
    <p:sldId id="390" r:id="rId31"/>
    <p:sldId id="391" r:id="rId32"/>
    <p:sldId id="392" r:id="rId33"/>
    <p:sldId id="393" r:id="rId34"/>
    <p:sldId id="394" r:id="rId35"/>
    <p:sldId id="395" r:id="rId36"/>
    <p:sldId id="396" r:id="rId37"/>
    <p:sldId id="397" r:id="rId38"/>
    <p:sldId id="398" r:id="rId39"/>
    <p:sldId id="399" r:id="rId40"/>
    <p:sldId id="400" r:id="rId41"/>
    <p:sldId id="401" r:id="rId42"/>
    <p:sldId id="413" r:id="rId43"/>
    <p:sldId id="414" r:id="rId44"/>
    <p:sldId id="415" r:id="rId45"/>
    <p:sldId id="416" r:id="rId46"/>
    <p:sldId id="417" r:id="rId47"/>
    <p:sldId id="418" r:id="rId48"/>
    <p:sldId id="419" r:id="rId49"/>
    <p:sldId id="420" r:id="rId50"/>
    <p:sldId id="421" r:id="rId51"/>
    <p:sldId id="422" r:id="rId52"/>
    <p:sldId id="423" r:id="rId53"/>
    <p:sldId id="424" r:id="rId54"/>
    <p:sldId id="425" r:id="rId55"/>
    <p:sldId id="426" r:id="rId56"/>
    <p:sldId id="427" r:id="rId57"/>
    <p:sldId id="402" r:id="rId58"/>
    <p:sldId id="403" r:id="rId59"/>
    <p:sldId id="404" r:id="rId60"/>
    <p:sldId id="405" r:id="rId61"/>
    <p:sldId id="429" r:id="rId62"/>
    <p:sldId id="406" r:id="rId63"/>
    <p:sldId id="407" r:id="rId64"/>
    <p:sldId id="408" r:id="rId65"/>
    <p:sldId id="432" r:id="rId66"/>
    <p:sldId id="409" r:id="rId67"/>
    <p:sldId id="430" r:id="rId68"/>
    <p:sldId id="431" r:id="rId69"/>
    <p:sldId id="265" r:id="rId7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53" autoAdjust="0"/>
    <p:restoredTop sz="94343" autoAdjust="0"/>
  </p:normalViewPr>
  <p:slideViewPr>
    <p:cSldViewPr snapToGrid="0" snapToObjects="1">
      <p:cViewPr varScale="1">
        <p:scale>
          <a:sx n="69" d="100"/>
          <a:sy n="69" d="100"/>
        </p:scale>
        <p:origin x="1446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customXml" Target="../customXml/item2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viewProps" Target="viewProps.xml"/><Relationship Id="rId78" Type="http://schemas.openxmlformats.org/officeDocument/2006/relationships/customXml" Target="../customXml/item3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customXml" Target="../customXml/item1.xml"/><Relationship Id="rId7" Type="http://schemas.openxmlformats.org/officeDocument/2006/relationships/slide" Target="slides/slide5.xml"/><Relationship Id="rId71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6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DE9F8E-387F-7741-B173-CE0E7E491B3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5EFA3F-6CDE-0A49-9092-00020FAEB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824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7961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7581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2445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5480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7829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1846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2667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27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5668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4566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6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1378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7558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545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8187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7734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3496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2813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37764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1471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73551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7864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2640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10189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98789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51594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6574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17435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1213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69520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13453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995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112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48313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8850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16142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31398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87273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41158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59789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7118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2873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08249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1052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94925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31342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03360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89850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74357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46299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19498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44098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7203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57417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6921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883583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13835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5811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0043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0540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404F-EE53-E040-B897-990E8875EA0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231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1341" y="449005"/>
            <a:ext cx="7808976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6205" y="1532427"/>
            <a:ext cx="7754112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i-FI"/>
              <a:t>Click to edit Master subtitle style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026" name="Picture 2" descr="Image result for AIUB logo">
            <a:extLst>
              <a:ext uri="{FF2B5EF4-FFF2-40B4-BE49-F238E27FC236}">
                <a16:creationId xmlns:a16="http://schemas.microsoft.com/office/drawing/2014/main" id="{CF3BFD94-6180-4B73-8361-A4B02BAD175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8596" y="459899"/>
            <a:ext cx="1419654" cy="1428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41" y="1298762"/>
            <a:ext cx="4069080" cy="1162050"/>
          </a:xfrm>
          <a:noFill/>
        </p:spPr>
        <p:txBody>
          <a:bodyPr anchor="b">
            <a:noAutofit/>
          </a:bodyPr>
          <a:lstStyle>
            <a:lvl1pPr algn="ctr">
              <a:defRPr sz="3200" b="1">
                <a:solidFill>
                  <a:schemeClr val="accent2"/>
                </a:solidFill>
              </a:defRPr>
            </a:lvl1pPr>
          </a:lstStyle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567" y="914400"/>
            <a:ext cx="4069080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941" y="2456329"/>
            <a:ext cx="4069080" cy="318247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800600"/>
            <a:ext cx="8360242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199"/>
            <a:ext cx="8577072" cy="435254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67338"/>
            <a:ext cx="8304213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284163" y="4280647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778189"/>
            <a:ext cx="8360242" cy="566738"/>
          </a:xfrm>
          <a:noFill/>
        </p:spPr>
        <p:txBody>
          <a:bodyPr anchor="b">
            <a:normAutofit/>
          </a:bodyPr>
          <a:lstStyle>
            <a:lvl1pPr algn="l">
              <a:defRPr sz="2800" b="0">
                <a:solidFill>
                  <a:schemeClr val="accent2"/>
                </a:solidFill>
              </a:defRPr>
            </a:lvl1pPr>
          </a:lstStyle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200"/>
            <a:ext cx="8577072" cy="38221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44927"/>
            <a:ext cx="8304213" cy="804862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, Picture,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0" y="914400"/>
            <a:ext cx="5195047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4163" y="4267200"/>
            <a:ext cx="2743200" cy="2120153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101" y="4953001"/>
            <a:ext cx="2472017" cy="124609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764" y="4419600"/>
            <a:ext cx="2475395" cy="510988"/>
          </a:xfrm>
          <a:noFill/>
        </p:spPr>
        <p:txBody>
          <a:bodyPr anchor="b">
            <a:normAutofit/>
          </a:bodyPr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84164" y="594360"/>
            <a:ext cx="2743200" cy="36758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fi-FI"/>
              <a:t>Drag picture to placeholder or click icon to add</a:t>
            </a:r>
            <a:endParaRPr/>
          </a:p>
        </p:txBody>
      </p:sp>
      <p:grpSp>
        <p:nvGrpSpPr>
          <p:cNvPr id="8" name="Group 14"/>
          <p:cNvGrpSpPr/>
          <p:nvPr/>
        </p:nvGrpSpPr>
        <p:grpSpPr>
          <a:xfrm>
            <a:off x="284163" y="461682"/>
            <a:ext cx="8576373" cy="137411"/>
            <a:chOff x="284163" y="1759424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21013" y="4801575"/>
            <a:ext cx="583723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1661" y="4800600"/>
            <a:ext cx="5691651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21014" y="457199"/>
            <a:ext cx="5833872" cy="435254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69805" y="5367338"/>
            <a:ext cx="5653507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3"/>
          </p:nvPr>
        </p:nvSpPr>
        <p:spPr>
          <a:xfrm>
            <a:off x="284164" y="457200"/>
            <a:ext cx="2736850" cy="290779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/>
              <a:t>Drag picture to placeholder or click icon to add</a:t>
            </a:r>
            <a:endParaRPr/>
          </a:p>
        </p:txBody>
      </p:sp>
      <p:sp>
        <p:nvSpPr>
          <p:cNvPr id="14" name="Picture Placeholder 2"/>
          <p:cNvSpPr>
            <a:spLocks noGrp="1"/>
          </p:cNvSpPr>
          <p:nvPr>
            <p:ph type="pic" idx="14"/>
          </p:nvPr>
        </p:nvSpPr>
        <p:spPr>
          <a:xfrm>
            <a:off x="284164" y="3364992"/>
            <a:ext cx="2736850" cy="289864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5313882" y="2857535"/>
            <a:ext cx="5934615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95124" y="473075"/>
            <a:ext cx="969264" cy="5921375"/>
          </a:xfrm>
        </p:spPr>
        <p:txBody>
          <a:bodyPr vert="eaVert"/>
          <a:lstStyle>
            <a:lvl1pPr algn="l">
              <a:defRPr sz="3400"/>
            </a:lvl1pPr>
          </a:lstStyle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 rot="5400000">
            <a:off x="4658724" y="3355723"/>
            <a:ext cx="5934456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1341" y="449005"/>
            <a:ext cx="7808976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6205" y="1532427"/>
            <a:ext cx="7754112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i-FI"/>
              <a:t>Click to edit Master subtitle style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026" name="Picture 2" descr="Image result for AIUB logo">
            <a:extLst>
              <a:ext uri="{FF2B5EF4-FFF2-40B4-BE49-F238E27FC236}">
                <a16:creationId xmlns:a16="http://schemas.microsoft.com/office/drawing/2014/main" id="{CF3BFD94-6180-4B73-8361-A4B02BAD175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8596" y="459899"/>
            <a:ext cx="1419654" cy="1428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89580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6918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2017058"/>
            <a:ext cx="8574087" cy="4377391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fi-FI"/>
              <a:t>Drag picture to placeholder or click icon to add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20" y="1532965"/>
            <a:ext cx="7754284" cy="48409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i-FI"/>
              <a:t>Click to edit Master subtitle style</a:t>
            </a:r>
            <a:endParaRPr dirty="0"/>
          </a:p>
        </p:txBody>
      </p:sp>
      <p:grpSp>
        <p:nvGrpSpPr>
          <p:cNvPr id="7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11" name="Rectangle 10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633" y="444728"/>
            <a:ext cx="7810967" cy="1088237"/>
          </a:xfrm>
          <a:noFill/>
        </p:spPr>
        <p:txBody>
          <a:bodyPr bIns="45720" anchor="b" anchorCtr="0">
            <a:normAutofit/>
          </a:bodyPr>
          <a:lstStyle>
            <a:lvl1pPr algn="l">
              <a:lnSpc>
                <a:spcPts val="4600"/>
              </a:lnSpc>
              <a:defRPr/>
            </a:lvl1pPr>
          </a:lstStyle>
          <a:p>
            <a:r>
              <a:rPr lang="fi-FI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95540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4814125"/>
            <a:ext cx="7772400" cy="1051560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2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5488" y="5861304"/>
            <a:ext cx="7735824" cy="402336"/>
          </a:xfrm>
        </p:spPr>
        <p:txBody>
          <a:bodyPr vert="horz" lIns="91440" tIns="45720" rIns="91440" bIns="4572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</a:pPr>
            <a:r>
              <a:rPr lang="fi-FI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73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443754"/>
            <a:ext cx="8574087" cy="437029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fi-FI"/>
              <a:t>Drag picture to placeholder or click icon to add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306" y="4814047"/>
            <a:ext cx="7772400" cy="1048871"/>
          </a:xfrm>
          <a:noFill/>
        </p:spPr>
        <p:txBody>
          <a:bodyPr anchor="b" anchorCtr="0">
            <a:normAutofit/>
          </a:bodyPr>
          <a:lstStyle>
            <a:lvl1pPr algn="l">
              <a:defRPr sz="4200" b="0" i="0" cap="none" baseline="0"/>
            </a:lvl1pPr>
          </a:lstStyle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47" y="5862918"/>
            <a:ext cx="7732059" cy="403412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149747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9" name="Group 8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49929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2" name="Rectangle 11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88746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8" name="Rectangle 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7190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84164" y="452718"/>
            <a:ext cx="7365210" cy="137411"/>
            <a:chOff x="284163" y="1577847"/>
            <a:chExt cx="8576373" cy="137411"/>
          </a:xfrm>
        </p:grpSpPr>
        <p:sp>
          <p:nvSpPr>
            <p:cNvPr id="6" name="Rectangle 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7" name="Rectangle 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2050" name="Picture 2" descr="Image result for AIUB logo">
            <a:extLst>
              <a:ext uri="{FF2B5EF4-FFF2-40B4-BE49-F238E27FC236}">
                <a16:creationId xmlns:a16="http://schemas.microsoft.com/office/drawing/2014/main" id="{C28CB252-6044-4564-B6A7-264FC3396E0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4" y="55844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45405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41" y="1298762"/>
            <a:ext cx="4069080" cy="1162050"/>
          </a:xfrm>
          <a:noFill/>
        </p:spPr>
        <p:txBody>
          <a:bodyPr anchor="b">
            <a:noAutofit/>
          </a:bodyPr>
          <a:lstStyle>
            <a:lvl1pPr algn="ctr">
              <a:defRPr sz="3200" b="1">
                <a:solidFill>
                  <a:schemeClr val="accent2"/>
                </a:solidFill>
              </a:defRPr>
            </a:lvl1pPr>
          </a:lstStyle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567" y="914400"/>
            <a:ext cx="4069080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941" y="2456329"/>
            <a:ext cx="4069080" cy="318247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792801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800600"/>
            <a:ext cx="8360242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199"/>
            <a:ext cx="8577072" cy="435254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67338"/>
            <a:ext cx="8304213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45748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284163" y="4280647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778189"/>
            <a:ext cx="8360242" cy="566738"/>
          </a:xfrm>
          <a:noFill/>
        </p:spPr>
        <p:txBody>
          <a:bodyPr anchor="b">
            <a:normAutofit/>
          </a:bodyPr>
          <a:lstStyle>
            <a:lvl1pPr algn="l">
              <a:defRPr sz="2800" b="0">
                <a:solidFill>
                  <a:schemeClr val="accent2"/>
                </a:solidFill>
              </a:defRPr>
            </a:lvl1pPr>
          </a:lstStyle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200"/>
            <a:ext cx="8577072" cy="38221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44927"/>
            <a:ext cx="8304213" cy="804862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85532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, Picture,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0" y="914400"/>
            <a:ext cx="5195047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4163" y="4267200"/>
            <a:ext cx="2743200" cy="2120153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101" y="4953001"/>
            <a:ext cx="2472017" cy="124609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764" y="4419600"/>
            <a:ext cx="2475395" cy="510988"/>
          </a:xfrm>
          <a:noFill/>
        </p:spPr>
        <p:txBody>
          <a:bodyPr anchor="b">
            <a:normAutofit/>
          </a:bodyPr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84164" y="594360"/>
            <a:ext cx="2743200" cy="36758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fi-FI"/>
              <a:t>Drag picture to placeholder or click icon to add</a:t>
            </a:r>
            <a:endParaRPr/>
          </a:p>
        </p:txBody>
      </p:sp>
      <p:grpSp>
        <p:nvGrpSpPr>
          <p:cNvPr id="8" name="Group 14"/>
          <p:cNvGrpSpPr/>
          <p:nvPr/>
        </p:nvGrpSpPr>
        <p:grpSpPr>
          <a:xfrm>
            <a:off x="284163" y="461682"/>
            <a:ext cx="8576373" cy="137411"/>
            <a:chOff x="284163" y="1759424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11947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2017058"/>
            <a:ext cx="8574087" cy="4377391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fi-FI"/>
              <a:t>Drag picture to placeholder or click icon to add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20" y="1532965"/>
            <a:ext cx="7754284" cy="48409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i-FI"/>
              <a:t>Click to edit Master subtitle style</a:t>
            </a:r>
            <a:endParaRPr dirty="0"/>
          </a:p>
        </p:txBody>
      </p:sp>
      <p:grpSp>
        <p:nvGrpSpPr>
          <p:cNvPr id="7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11" name="Rectangle 10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633" y="444728"/>
            <a:ext cx="7810967" cy="1088237"/>
          </a:xfrm>
          <a:noFill/>
        </p:spPr>
        <p:txBody>
          <a:bodyPr bIns="45720" anchor="b" anchorCtr="0">
            <a:normAutofit/>
          </a:bodyPr>
          <a:lstStyle>
            <a:lvl1pPr algn="l">
              <a:lnSpc>
                <a:spcPts val="4600"/>
              </a:lnSpc>
              <a:defRPr/>
            </a:lvl1pPr>
          </a:lstStyle>
          <a:p>
            <a:r>
              <a:rPr lang="fi-FI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21013" y="4801575"/>
            <a:ext cx="583723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1661" y="4800600"/>
            <a:ext cx="5691651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21014" y="457199"/>
            <a:ext cx="5833872" cy="435254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69805" y="5367338"/>
            <a:ext cx="5653507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3"/>
          </p:nvPr>
        </p:nvSpPr>
        <p:spPr>
          <a:xfrm>
            <a:off x="284164" y="457200"/>
            <a:ext cx="2736850" cy="290779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/>
              <a:t>Drag picture to placeholder or click icon to add</a:t>
            </a:r>
            <a:endParaRPr/>
          </a:p>
        </p:txBody>
      </p:sp>
      <p:sp>
        <p:nvSpPr>
          <p:cNvPr id="14" name="Picture Placeholder 2"/>
          <p:cNvSpPr>
            <a:spLocks noGrp="1"/>
          </p:cNvSpPr>
          <p:nvPr>
            <p:ph type="pic" idx="14"/>
          </p:nvPr>
        </p:nvSpPr>
        <p:spPr>
          <a:xfrm>
            <a:off x="284164" y="3364992"/>
            <a:ext cx="2736850" cy="289864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2702916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42088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5313882" y="2857535"/>
            <a:ext cx="5934615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95124" y="473075"/>
            <a:ext cx="969264" cy="5921375"/>
          </a:xfrm>
        </p:spPr>
        <p:txBody>
          <a:bodyPr vert="eaVert"/>
          <a:lstStyle>
            <a:lvl1pPr algn="l">
              <a:defRPr sz="3400"/>
            </a:lvl1pPr>
          </a:lstStyle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 rot="5400000">
            <a:off x="4658724" y="3355723"/>
            <a:ext cx="5934456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23869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4814125"/>
            <a:ext cx="7772400" cy="1051560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2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5488" y="5861304"/>
            <a:ext cx="7735824" cy="402336"/>
          </a:xfrm>
        </p:spPr>
        <p:txBody>
          <a:bodyPr vert="horz" lIns="91440" tIns="45720" rIns="91440" bIns="4572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</a:pPr>
            <a:r>
              <a:rPr lang="fi-FI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443754"/>
            <a:ext cx="8574087" cy="437029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fi-FI"/>
              <a:t>Drag picture to placeholder or click icon to add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306" y="4814047"/>
            <a:ext cx="7772400" cy="1048871"/>
          </a:xfrm>
          <a:noFill/>
        </p:spPr>
        <p:txBody>
          <a:bodyPr anchor="b" anchorCtr="0">
            <a:normAutofit/>
          </a:bodyPr>
          <a:lstStyle>
            <a:lvl1pPr algn="l">
              <a:defRPr sz="4200" b="0" i="0" cap="none" baseline="0"/>
            </a:lvl1pPr>
          </a:lstStyle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47" y="5862918"/>
            <a:ext cx="7732059" cy="403412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9" name="Group 8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2" name="Rectangle 11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8" name="Rectangle 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503" y="2133600"/>
            <a:ext cx="7076747" cy="3992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4936" y="643703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6459" y="167347"/>
            <a:ext cx="630621" cy="359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/>
              <a:t>Click to edit Master title style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r" defTabSz="914400" rtl="0" eaLnBrk="1" latinLnBrk="0" hangingPunct="1">
        <a:spcBef>
          <a:spcPct val="0"/>
        </a:spcBef>
        <a:buNone/>
        <a:defRPr sz="4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503" y="2133600"/>
            <a:ext cx="7076747" cy="3992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4936" y="643703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4251665B-C24A-4702-B522-6A4334602E03}" type="datetimeFigureOut">
              <a:rPr lang="en-US" smtClean="0"/>
              <a:t>04/30/2020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6459" y="167347"/>
            <a:ext cx="630621" cy="359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24241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r" defTabSz="914400" rtl="0" eaLnBrk="1" latinLnBrk="0" hangingPunct="1">
        <a:spcBef>
          <a:spcPct val="0"/>
        </a:spcBef>
        <a:buNone/>
        <a:defRPr sz="4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4.emf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Generics, </a:t>
            </a:r>
            <a:r>
              <a:rPr lang="en-US" dirty="0" smtClean="0"/>
              <a:t>Collection and Events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6205" y="1532427"/>
            <a:ext cx="2789509" cy="484632"/>
          </a:xfrm>
        </p:spPr>
        <p:txBody>
          <a:bodyPr/>
          <a:lstStyle/>
          <a:p>
            <a:r>
              <a:rPr lang="en-US" dirty="0"/>
              <a:t>Course Code</a:t>
            </a:r>
            <a:r>
              <a:rPr lang="en-US" dirty="0" smtClean="0"/>
              <a:t>: CSC 2210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6971" y="2446757"/>
            <a:ext cx="90246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Dept. of Computer Science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Faculty of Science and Technology</a:t>
            </a:r>
            <a:endParaRPr lang="en-US" sz="24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9FF08AD-7519-4C4A-8E0D-640DF5BB5E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6908519"/>
              </p:ext>
            </p:extLst>
          </p:nvPr>
        </p:nvGraphicFramePr>
        <p:xfrm>
          <a:off x="476205" y="5186042"/>
          <a:ext cx="8335798" cy="757472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483224">
                  <a:extLst>
                    <a:ext uri="{9D8B030D-6E8A-4147-A177-3AD203B41FA5}">
                      <a16:colId xmlns:a16="http://schemas.microsoft.com/office/drawing/2014/main" val="3905988420"/>
                    </a:ext>
                  </a:extLst>
                </a:gridCol>
                <a:gridCol w="1397725">
                  <a:extLst>
                    <a:ext uri="{9D8B030D-6E8A-4147-A177-3AD203B41FA5}">
                      <a16:colId xmlns:a16="http://schemas.microsoft.com/office/drawing/2014/main" val="2889894460"/>
                    </a:ext>
                  </a:extLst>
                </a:gridCol>
                <a:gridCol w="1227909">
                  <a:extLst>
                    <a:ext uri="{9D8B030D-6E8A-4147-A177-3AD203B41FA5}">
                      <a16:colId xmlns:a16="http://schemas.microsoft.com/office/drawing/2014/main" val="3023211198"/>
                    </a:ext>
                  </a:extLst>
                </a:gridCol>
                <a:gridCol w="887482">
                  <a:extLst>
                    <a:ext uri="{9D8B030D-6E8A-4147-A177-3AD203B41FA5}">
                      <a16:colId xmlns:a16="http://schemas.microsoft.com/office/drawing/2014/main" val="1762131981"/>
                    </a:ext>
                  </a:extLst>
                </a:gridCol>
                <a:gridCol w="1191491">
                  <a:extLst>
                    <a:ext uri="{9D8B030D-6E8A-4147-A177-3AD203B41FA5}">
                      <a16:colId xmlns:a16="http://schemas.microsoft.com/office/drawing/2014/main" val="445458238"/>
                    </a:ext>
                  </a:extLst>
                </a:gridCol>
                <a:gridCol w="2147967">
                  <a:extLst>
                    <a:ext uri="{9D8B030D-6E8A-4147-A177-3AD203B41FA5}">
                      <a16:colId xmlns:a16="http://schemas.microsoft.com/office/drawing/2014/main" val="1508364941"/>
                    </a:ext>
                  </a:extLst>
                </a:gridCol>
              </a:tblGrid>
              <a:tr h="378736">
                <a:tc>
                  <a:txBody>
                    <a:bodyPr/>
                    <a:lstStyle/>
                    <a:p>
                      <a:r>
                        <a:rPr lang="en-US" dirty="0"/>
                        <a:t>Lecturer No: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Week No: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Semester: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Summer 2019-2020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040212"/>
                  </a:ext>
                </a:extLst>
              </a:tr>
              <a:tr h="37873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Lecturer: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endParaRPr lang="en-US" i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FI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FI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FI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FI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1734565"/>
                  </a:ext>
                </a:extLst>
              </a:tr>
            </a:tbl>
          </a:graphicData>
        </a:graphic>
      </p:graphicFrame>
      <p:sp>
        <p:nvSpPr>
          <p:cNvPr id="8" name="Subtitle 2">
            <a:extLst>
              <a:ext uri="{FF2B5EF4-FFF2-40B4-BE49-F238E27FC236}">
                <a16:creationId xmlns:a16="http://schemas.microsoft.com/office/drawing/2014/main" id="{FF0F860A-68ED-3A45-9B2E-50E8CE1BC6B7}"/>
              </a:ext>
            </a:extLst>
          </p:cNvPr>
          <p:cNvSpPr txBox="1">
            <a:spLocks/>
          </p:cNvSpPr>
          <p:nvPr/>
        </p:nvSpPr>
        <p:spPr>
          <a:xfrm>
            <a:off x="2974769" y="1519623"/>
            <a:ext cx="4672940" cy="4846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Course Title</a:t>
            </a:r>
            <a:r>
              <a:rPr lang="en-US" dirty="0" smtClean="0"/>
              <a:t>: Object Oriented Programming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940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Collections</a:t>
            </a:r>
          </a:p>
        </p:txBody>
      </p:sp>
      <p:pic>
        <p:nvPicPr>
          <p:cNvPr id="9" name="Picture 8" descr="A picture containing bird&#10;&#10;Description automatically generated">
            <a:extLst>
              <a:ext uri="{FF2B5EF4-FFF2-40B4-BE49-F238E27FC236}">
                <a16:creationId xmlns:a16="http://schemas.microsoft.com/office/drawing/2014/main" id="{D3E363A1-CF63-374D-984F-A3E11A2A8081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341" y="2101663"/>
            <a:ext cx="3669494" cy="3945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941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D6F2DF3-E1A1-274F-B6B9-9303219A264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" y="863600"/>
            <a:ext cx="8712200" cy="51308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3108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B4AC748-742B-E249-8BCB-3AEA96C16B8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50" y="512220"/>
            <a:ext cx="8547100" cy="596478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413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D462D9C2-4CCA-CA41-9721-9A09276C74D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" y="717550"/>
            <a:ext cx="8712200" cy="54229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29251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FC003300-B620-474F-9734-FB61AC032671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" y="793750"/>
            <a:ext cx="8763000" cy="52705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4332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98E6421-77D6-7F44-9918-F930E260F2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7952"/>
            <a:ext cx="9144000" cy="648004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155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96B559-4888-D246-9854-C74A61804B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1648"/>
            <a:ext cx="9144000" cy="662635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74801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0B98B74-4206-D24A-81FE-5690CCF6D6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7264"/>
            <a:ext cx="9144000" cy="665073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54920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10F426-85E4-5546-924D-0C14176838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2220"/>
            <a:ext cx="9144000" cy="634578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14991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1637DC9-62E4-6C4E-B96D-3D21A34E3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3568"/>
            <a:ext cx="9144000" cy="650443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4345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6697" y="2363928"/>
            <a:ext cx="7754112" cy="3009930"/>
          </a:xfrm>
        </p:spPr>
        <p:txBody>
          <a:bodyPr>
            <a:normAutofit/>
          </a:bodyPr>
          <a:lstStyle/>
          <a:p>
            <a:pPr marL="342900" indent="-342900">
              <a:buAutoNum type="arabicPeriod"/>
            </a:pPr>
            <a:endParaRPr lang="en-US" sz="2800" dirty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Generics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Collection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Events</a:t>
            </a:r>
          </a:p>
          <a:p>
            <a:pPr marL="342900" indent="-342900">
              <a:buAutoNum type="arabicPeriod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740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74AAA2-0427-8A40-A689-BFA1947C6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9184"/>
            <a:ext cx="9144000" cy="652881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62789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F1E4F2-E7AF-2B4C-8225-40E98BEDEA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6992"/>
            <a:ext cx="9144000" cy="654100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89390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0BD493-34BD-CA47-93E0-00A69759E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7952"/>
            <a:ext cx="9144000" cy="648004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81039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993B18-4392-6543-A8B7-84F923E97C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2608"/>
            <a:ext cx="9144000" cy="656539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35553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5F0920-D679-544A-98B1-92ACEA37F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9184"/>
            <a:ext cx="9144000" cy="652881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05823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DB159F-A975-A64C-A0EC-61A98A6AB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3840"/>
            <a:ext cx="9144000" cy="661416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83254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D8895D-6DF9-4045-B7FB-AE658D3DEE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5760"/>
            <a:ext cx="9144000" cy="649224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02831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CB3746-2143-E94F-97B4-23B0D8DA54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7952"/>
            <a:ext cx="9144000" cy="648004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0673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50B3BF-F36B-0041-9F94-BBE6DCE7D0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8039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DD7D21-FFDE-7843-8E99-0FF657436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344"/>
            <a:ext cx="9030208" cy="677265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4363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Generics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3A9DCC-8E5F-7144-880E-3EF5BA3667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568" y="2101596"/>
            <a:ext cx="8436864" cy="4055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3907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A09AF5-5E76-1D44-A8ED-D7B384C04E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1920"/>
            <a:ext cx="9144000" cy="673608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22905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B9B7BD-AD27-D24B-B6A4-6FB58D9A56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50035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95C364-648B-F14F-B654-92CC2A0E6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40626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744835-6EF7-1C44-B9B9-A840F9EB4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18685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1C6CB9-94D1-1A43-A270-1B7299128B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2531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E0355C-4870-7243-A77D-932C7CA9A2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79279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8B30F4-7E79-0140-9073-1A4AE2B183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22731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598CFE-D7E2-A54D-9E85-CDE9D7E139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91148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009E3D-54D4-DD46-B087-9FBDFB8732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36913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79F6E1-234C-9945-A493-8F38D7D40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3281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0FE6A6-17E5-BF42-B31E-8BE5CC8BCC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2220"/>
            <a:ext cx="9144000" cy="634578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59722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350036-A923-6149-B02D-E4C368E66A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894467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ECFFE2-0DA8-CF4C-AF3C-4A78438B22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39269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CC7B2D-1D00-7147-9255-11878F625D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70459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411182-B726-4941-AE71-E645BA9EC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340413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60B26A-43E5-D045-BD0F-18E82CB774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836982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25FB56-D3A2-7840-85EF-0F53D7AC0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89644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4140F3-10DA-5549-875B-F187E58A5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887156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807AD9-38CF-D744-9A5A-49A4ABE49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904307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A5C5B9-41E2-074F-8145-8AED08425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885244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8933670-9BB9-6646-B93C-2EF6786CB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114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F11D43-C068-994B-8A59-A35F6E35E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49631"/>
            <a:ext cx="9144000" cy="6208369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29188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6C8AC7-E0AF-D541-ADDA-9008A4388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662438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7BCB92-FB77-EF44-90E6-E3130A1AA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362310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A6ABED-3E8E-934C-846E-04D2403715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074862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2AD7DF-371F-EB4D-8B49-4E9CB054B8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168581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21E485-5459-CA48-B938-C04E9362D9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614621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9CB4B6-C4F4-4C46-8413-66EA29424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934745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FB67C1-D32E-5842-A784-DDFEDC33A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576285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F04E9F-5C40-024C-B3DB-375196B42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251200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EE684E-B3ED-FC47-A10F-2A5429E8B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135146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66E7B9-D0AE-3C46-AEA4-ED4991B72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6887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DA9048A-F396-7042-A89C-B4597D1078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49631"/>
            <a:ext cx="9144000" cy="620836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93677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05E884-98AE-9C46-9FD9-62D20B3BDD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90227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1A772A-B2EE-1542-9C67-834295312E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663902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25896E-6F8A-5C41-88C7-9E7AF1FB33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368444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E3F8AF-5B3A-B04F-9F80-264DA0F923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302266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E3F8AF-5B3A-B04F-9F80-264DA0F923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789490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6D0CE53-98AB-164D-B8EF-19BCBD45E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28062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89709" y="1167441"/>
            <a:ext cx="725978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otype Corsiva" panose="03010101010201010101" pitchFamily="66" charset="0"/>
                <a:ea typeface="+mn-ea"/>
                <a:cs typeface="+mn-cs"/>
              </a:rPr>
              <a:t>Thank You</a:t>
            </a:r>
            <a:endParaRPr kumimoji="0" lang="en-US" sz="8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otype Corsiva" panose="03010101010201010101" pitchFamily="66" charset="0"/>
              <a:ea typeface="+mn-ea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7850" y="2865888"/>
            <a:ext cx="2806843" cy="3070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307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335494" y="595100"/>
            <a:ext cx="3232896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prstClr val="white">
                  <a:lumMod val="65000"/>
                </a:prstClr>
              </a:buClr>
              <a:buSzPct val="90000"/>
              <a:buFont typeface="Wingdings" pitchFamily="2" charset="2"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Books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944A7F-5AE5-EC49-82AF-722C8C8F62C6}"/>
              </a:ext>
            </a:extLst>
          </p:cNvPr>
          <p:cNvSpPr txBox="1"/>
          <p:nvPr/>
        </p:nvSpPr>
        <p:spPr>
          <a:xfrm>
            <a:off x="335494" y="2433394"/>
            <a:ext cx="83174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C# 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4.0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Complete Reference; Herbert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Schildt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; McGraw-Hill Osborne Media; 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2010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Head First C# by Andrew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Stellman</a:t>
            </a: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Fundamentals of Computer Programming with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CSharp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–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Nakov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v2013</a:t>
            </a:r>
          </a:p>
        </p:txBody>
      </p:sp>
    </p:spTree>
    <p:extLst>
      <p:ext uri="{BB962C8B-B14F-4D97-AF65-F5344CB8AC3E}">
        <p14:creationId xmlns:p14="http://schemas.microsoft.com/office/powerpoint/2010/main" val="4138829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335494" y="595100"/>
            <a:ext cx="3232896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600" b="1" dirty="0">
                <a:solidFill>
                  <a:schemeClr val="tx1"/>
                </a:solidFill>
              </a:rPr>
              <a:t>References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4172113-BBE1-7942-B4F6-0F473B858C72}"/>
              </a:ext>
            </a:extLst>
          </p:cNvPr>
          <p:cNvGrpSpPr/>
          <p:nvPr/>
        </p:nvGrpSpPr>
        <p:grpSpPr>
          <a:xfrm>
            <a:off x="284164" y="452718"/>
            <a:ext cx="7365210" cy="137411"/>
            <a:chOff x="284163" y="1577847"/>
            <a:chExt cx="8576373" cy="13741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7AEC62B-5FE6-9D44-88B1-D1C5C6E5AA80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FAA4209-B3FD-A24D-B2D1-91BFC6A18092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C4BF353-FB71-A14E-B437-98E6676365D5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9" name="Picture 2" descr="Image result for AIUB logo">
            <a:extLst>
              <a:ext uri="{FF2B5EF4-FFF2-40B4-BE49-F238E27FC236}">
                <a16:creationId xmlns:a16="http://schemas.microsoft.com/office/drawing/2014/main" id="{C631FC8D-FCE4-4F40-950D-1F3A0C4416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4" y="55843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96367B8-4E0E-E04A-B65A-2D40CED7A84D}"/>
              </a:ext>
            </a:extLst>
          </p:cNvPr>
          <p:cNvSpPr txBox="1"/>
          <p:nvPr/>
        </p:nvSpPr>
        <p:spPr>
          <a:xfrm>
            <a:off x="284165" y="2669912"/>
            <a:ext cx="63186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C# 4.0 The Complete Reference; Herbert </a:t>
            </a:r>
            <a:r>
              <a:rPr lang="en-US" sz="1400" dirty="0" err="1"/>
              <a:t>Schildt</a:t>
            </a:r>
            <a:r>
              <a:rPr lang="en-US" sz="1400" dirty="0"/>
              <a:t>; McGraw-Hill Osborne Media; 2010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7CF74E-BD1F-5E42-83FC-5C30BC279761}"/>
              </a:ext>
            </a:extLst>
          </p:cNvPr>
          <p:cNvSpPr txBox="1"/>
          <p:nvPr/>
        </p:nvSpPr>
        <p:spPr>
          <a:xfrm>
            <a:off x="284165" y="1654250"/>
            <a:ext cx="851332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MSDN Library; URL: http://</a:t>
            </a:r>
            <a:r>
              <a:rPr lang="en-US" sz="1400" dirty="0" err="1"/>
              <a:t>msdn.microsoft.com</a:t>
            </a:r>
            <a:r>
              <a:rPr lang="en-US" sz="1400" dirty="0"/>
              <a:t>/library </a:t>
            </a:r>
          </a:p>
          <a:p>
            <a:endParaRPr lang="en-US" sz="1400" dirty="0"/>
          </a:p>
          <a:p>
            <a:r>
              <a:rPr lang="en-US" sz="1400" dirty="0"/>
              <a:t>C# Language Specification; URL: http://</a:t>
            </a:r>
            <a:r>
              <a:rPr lang="en-US" sz="1400" dirty="0" err="1"/>
              <a:t>download.microsoft.com</a:t>
            </a:r>
            <a:r>
              <a:rPr lang="en-US" sz="1400" dirty="0"/>
              <a:t>/download/0/B/D/0BDA894F- </a:t>
            </a:r>
          </a:p>
          <a:p>
            <a:r>
              <a:rPr lang="en-US" sz="1400" dirty="0"/>
              <a:t>2CCD-4C2C-B5A7-4EB1171962E5/CSharp%20Language%20Specixfication.doc 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080139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19E824-77FD-BF45-BD83-27559E7BF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49631"/>
            <a:ext cx="9144000" cy="620836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0858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23C9B2-D07A-8D46-8FA4-8B8FFA7982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49631"/>
            <a:ext cx="9144000" cy="620836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95571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39827F-81A6-1E46-8462-A8B099ABE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2220"/>
            <a:ext cx="9144000" cy="634578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D2A1622-18B3-CF42-B5AD-82A5F9056952}"/>
              </a:ext>
            </a:extLst>
          </p:cNvPr>
          <p:cNvSpPr txBox="1">
            <a:spLocks/>
          </p:cNvSpPr>
          <p:nvPr/>
        </p:nvSpPr>
        <p:spPr>
          <a:xfrm>
            <a:off x="202131" y="678176"/>
            <a:ext cx="6865932" cy="1092799"/>
          </a:xfrm>
          <a:prstGeom prst="rect">
            <a:avLst/>
          </a:prstGeom>
        </p:spPr>
        <p:txBody>
          <a:bodyPr rtlCol="0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US" b="1" cap="small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335494" y="731162"/>
            <a:ext cx="6543608" cy="493414"/>
          </a:xfrm>
          <a:prstGeom prst="rect">
            <a:avLst/>
          </a:prstGeom>
        </p:spPr>
        <p:txBody>
          <a:bodyPr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600" b="1" dirty="0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6FB6F7-0574-6249-B9E4-D3549D0B3FB1}"/>
              </a:ext>
            </a:extLst>
          </p:cNvPr>
          <p:cNvGrpSpPr/>
          <p:nvPr/>
        </p:nvGrpSpPr>
        <p:grpSpPr>
          <a:xfrm>
            <a:off x="284165" y="512220"/>
            <a:ext cx="7365210" cy="137411"/>
            <a:chOff x="284163" y="1577847"/>
            <a:chExt cx="8576373" cy="13741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87AB7CF-0B42-1A43-993F-3E0B3129AF9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DD2DA8-6A58-8945-8370-0521B905F90B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21FBF4-4488-C440-91C1-36158F356C78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3" name="Picture 2" descr="Image result for AIUB logo">
            <a:extLst>
              <a:ext uri="{FF2B5EF4-FFF2-40B4-BE49-F238E27FC236}">
                <a16:creationId xmlns:a16="http://schemas.microsoft.com/office/drawing/2014/main" id="{F7DCA0BE-8096-2B4A-AA36-8512C4345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9375" y="0"/>
            <a:ext cx="1279161" cy="128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5088516"/>
      </p:ext>
    </p:extLst>
  </p:cSld>
  <p:clrMapOvr>
    <a:masterClrMapping/>
  </p:clrMapOvr>
</p:sld>
</file>

<file path=ppt/theme/theme1.xml><?xml version="1.0" encoding="utf-8"?>
<a:theme xmlns:a="http://schemas.openxmlformats.org/drawingml/2006/main" name="Spectrum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Spectrum">
      <a:majorFont>
        <a:latin typeface="Corbe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Spectrum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Spectrum">
      <a:majorFont>
        <a:latin typeface="Corbe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EBE6673C0490A44AF6BF0D30E6A959C" ma:contentTypeVersion="4" ma:contentTypeDescription="Create a new document." ma:contentTypeScope="" ma:versionID="dce0102249bf6762cad8e29b4041e01c">
  <xsd:schema xmlns:xsd="http://www.w3.org/2001/XMLSchema" xmlns:xs="http://www.w3.org/2001/XMLSchema" xmlns:p="http://schemas.microsoft.com/office/2006/metadata/properties" xmlns:ns2="d563da8a-5560-41f1-a088-827867f7f3e6" targetNamespace="http://schemas.microsoft.com/office/2006/metadata/properties" ma:root="true" ma:fieldsID="38fc54c97506c7e95a27559a04b92dab" ns2:_="">
    <xsd:import namespace="d563da8a-5560-41f1-a088-827867f7f3e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63da8a-5560-41f1-a088-827867f7f3e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960333F-837E-48B9-B6D6-0A9F8C8AD674}"/>
</file>

<file path=customXml/itemProps2.xml><?xml version="1.0" encoding="utf-8"?>
<ds:datastoreItem xmlns:ds="http://schemas.openxmlformats.org/officeDocument/2006/customXml" ds:itemID="{D75338BF-6154-45A7-8A39-AF6B73542660}"/>
</file>

<file path=customXml/itemProps3.xml><?xml version="1.0" encoding="utf-8"?>
<ds:datastoreItem xmlns:ds="http://schemas.openxmlformats.org/officeDocument/2006/customXml" ds:itemID="{A0D4B602-6B05-4D07-973C-5593F38EC232}"/>
</file>

<file path=docProps/app.xml><?xml version="1.0" encoding="utf-8"?>
<Properties xmlns="http://schemas.openxmlformats.org/officeDocument/2006/extended-properties" xmlns:vt="http://schemas.openxmlformats.org/officeDocument/2006/docPropsVTypes">
  <Template>Spectrum.thmx</Template>
  <TotalTime>278</TotalTime>
  <Words>177</Words>
  <Application>Microsoft Office PowerPoint</Application>
  <PresentationFormat>On-screen Show (4:3)</PresentationFormat>
  <Paragraphs>91</Paragraphs>
  <Slides>68</Slides>
  <Notes>61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68</vt:i4>
      </vt:variant>
    </vt:vector>
  </HeadingPairs>
  <TitlesOfParts>
    <vt:vector size="75" baseType="lpstr">
      <vt:lpstr>Arial</vt:lpstr>
      <vt:lpstr>Calibri</vt:lpstr>
      <vt:lpstr>Corbel</vt:lpstr>
      <vt:lpstr>Monotype Corsiva</vt:lpstr>
      <vt:lpstr>Wingdings</vt:lpstr>
      <vt:lpstr>Spectrum</vt:lpstr>
      <vt:lpstr>1_Spectrum</vt:lpstr>
      <vt:lpstr>Generics, Collection and Events</vt:lpstr>
      <vt:lpstr>Topics</vt:lpstr>
      <vt:lpstr>Generics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Collections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Thesis Title</dc:title>
  <dc:creator>Mahbubul Syeed</dc:creator>
  <cp:lastModifiedBy>Windows User</cp:lastModifiedBy>
  <cp:revision>30</cp:revision>
  <dcterms:created xsi:type="dcterms:W3CDTF">2018-12-10T17:20:29Z</dcterms:created>
  <dcterms:modified xsi:type="dcterms:W3CDTF">2020-04-29T18:35:55Z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0x0101007EBE6673C0490A44AF6BF0D30E6A959C</vt:lpwstr>
  </property>
</Properties>
</file>

<file path=docProps/thumbnail.jpeg>
</file>